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28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31520" y="457200"/>
            <a:ext cx="2011680" cy="292608"/>
          </a:xfrm>
          <a:prstGeom prst="roundRect">
            <a:avLst>
              <a:gd name="adj" fmla="val 18750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457200"/>
            <a:ext cx="2011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ANALYSIS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31520" y="1097280"/>
            <a:ext cx="7680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Facilitation Guide</a:t>
            </a:r>
            <a:endParaRPr lang="en-US" sz="40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4572000" cy="0"/>
          </a:xfrm>
          <a:prstGeom prst="line">
            <a:avLst/>
          </a:prstGeom>
          <a:noFill/>
          <a:ln w="25400">
            <a:solidFill>
              <a:srgbClr val="229A8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2971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[Workshop Title] — [Date]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43891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46634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openpmo.org — Free PMO Resources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Details &amp; Agenda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005840"/>
            <a:ext cx="1828800" cy="411480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2240280" y="1005840"/>
            <a:ext cx="3657600" cy="411480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[Title]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1481328"/>
            <a:ext cx="1828800" cy="411480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Date &amp; Time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240280" y="1481328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YYYY, HH:MM–HH:MM]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65760" y="1956816"/>
            <a:ext cx="1828800" cy="411480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Location / Link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240280" y="1956816"/>
            <a:ext cx="3657600" cy="411480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[Room / Teams link]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65760" y="2432304"/>
            <a:ext cx="1828800" cy="411480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Facilitator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240280" y="2432304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5760" y="2907792"/>
            <a:ext cx="1828800" cy="411480"/>
          </a:xfrm>
          <a:prstGeom prst="rect">
            <a:avLst/>
          </a:prstGeom>
          <a:solidFill>
            <a:srgbClr val="0B283A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Scribe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240280" y="2907792"/>
            <a:ext cx="3657600" cy="411480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[Name]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5760" y="3383280"/>
            <a:ext cx="1828800" cy="411480"/>
          </a:xfrm>
          <a:prstGeom prst="rect">
            <a:avLst/>
          </a:prstGeom>
          <a:solidFill>
            <a:srgbClr val="357984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Participants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240280" y="3383280"/>
            <a:ext cx="3657600" cy="41148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[Names / Roles]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960120"/>
            <a:ext cx="2651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Agenda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6126480" y="1371600"/>
            <a:ext cx="64008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09:00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784848" y="1371600"/>
            <a:ext cx="1536192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Welcome &amp; objectives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339328" y="1371600"/>
            <a:ext cx="45720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126480" y="1847088"/>
            <a:ext cx="64008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09:15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784848" y="1847088"/>
            <a:ext cx="1536192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Scene-setting / context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39328" y="1847088"/>
            <a:ext cx="45720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6126480" y="2322576"/>
            <a:ext cx="64008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09:35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784848" y="2322576"/>
            <a:ext cx="1536192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session 1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339328" y="2322576"/>
            <a:ext cx="45720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 min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6126480" y="2798064"/>
            <a:ext cx="64008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10:20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784848" y="2798064"/>
            <a:ext cx="1536192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Break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8339328" y="2798064"/>
            <a:ext cx="45720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 min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6126480" y="3273552"/>
            <a:ext cx="64008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10:30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784848" y="3273552"/>
            <a:ext cx="1536192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session 2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8339328" y="3273552"/>
            <a:ext cx="45720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min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6126480" y="3749040"/>
            <a:ext cx="64008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11:10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6784848" y="3749040"/>
            <a:ext cx="1536192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Prioritisation &amp; decisions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8339328" y="3749040"/>
            <a:ext cx="457200" cy="402336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 min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6126480" y="4224528"/>
            <a:ext cx="64008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57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11:30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6784848" y="4224528"/>
            <a:ext cx="1536192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 &amp; close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339328" y="4224528"/>
            <a:ext cx="457200" cy="402336"/>
          </a:xfrm>
          <a:prstGeom prst="rect">
            <a:avLst/>
          </a:prstGeom>
          <a:solidFill>
            <a:srgbClr val="F4F7FB"/>
          </a:solidFill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min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Objectives &amp; Ground Rules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14400"/>
            <a:ext cx="4023360" cy="3749040"/>
          </a:xfrm>
          <a:prstGeom prst="roundRect">
            <a:avLst>
              <a:gd name="adj" fmla="val 2927"/>
            </a:avLst>
          </a:prstGeom>
          <a:solidFill>
            <a:srgbClr val="E8F5F0"/>
          </a:solidFill>
          <a:ln w="10160">
            <a:solidFill>
              <a:srgbClr val="229A81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" y="10058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Workshop Objectives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02920" y="137160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end of this session we will have: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173736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 [Objective / output 1]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02920" y="237744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 [Objective / output 2]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02920" y="301752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 [Objective / output 3]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02920" y="3657600"/>
            <a:ext cx="37490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 [Objective / output 4]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54880" y="914400"/>
            <a:ext cx="4023360" cy="3749040"/>
          </a:xfrm>
          <a:prstGeom prst="roundRect">
            <a:avLst>
              <a:gd name="adj" fmla="val 2927"/>
            </a:avLst>
          </a:prstGeom>
          <a:solidFill>
            <a:srgbClr val="F4F7FB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92040" y="10058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Ground Rules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4173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One conversation at a time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892040" y="19202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All ideas welcome — there are no wrong answers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4892040" y="24231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Phones away — be present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892040" y="292608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Challenge ideas, not people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4290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What's discussed here, stays here (unless agreed otherwise)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9319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A2B3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We'll manage time — trust the agenda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Session 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14400"/>
            <a:ext cx="5029200" cy="475488"/>
          </a:xfrm>
          <a:prstGeom prst="roundRect">
            <a:avLst>
              <a:gd name="adj" fmla="val 15385"/>
            </a:avLst>
          </a:prstGeom>
          <a:solidFill>
            <a:srgbClr val="E8F5F0"/>
          </a:solidFill>
          <a:ln w="10160">
            <a:solidFill>
              <a:srgbClr val="229A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1440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/ Question for this session: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0" y="91440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 topic or discussion question here]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Discussion Points / Themes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Made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9184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3504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 Agreed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12648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Working Session 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65760" y="914400"/>
            <a:ext cx="5029200" cy="475488"/>
          </a:xfrm>
          <a:prstGeom prst="roundRect">
            <a:avLst>
              <a:gd name="adj" fmla="val 15385"/>
            </a:avLst>
          </a:prstGeom>
          <a:solidFill>
            <a:srgbClr val="E8F5F0"/>
          </a:solidFill>
          <a:ln w="10160">
            <a:solidFill>
              <a:srgbClr val="229A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914400"/>
            <a:ext cx="22860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Topic / Question for this session: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743200" y="914400"/>
            <a:ext cx="25603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[Insert topic or discussion question here]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6576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Discussion Points / Themes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5720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0040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20040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229A81"/>
          </a:solidFill>
          <a:ln w="12700">
            <a:solidFill>
              <a:srgbClr val="229A81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9184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Decisions Made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9184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6035040" y="1508760"/>
            <a:ext cx="2606040" cy="3200400"/>
          </a:xfrm>
          <a:prstGeom prst="roundRect">
            <a:avLst>
              <a:gd name="adj" fmla="val 3509"/>
            </a:avLst>
          </a:prstGeom>
          <a:solidFill>
            <a:srgbClr val="FFFFFF"/>
          </a:solidFill>
          <a:ln w="6350">
            <a:solidFill>
              <a:srgbClr val="C8D8D0"/>
            </a:solidFill>
            <a:prstDash val="solid"/>
          </a:ln>
          <a:effectLst>
            <a:outerShdw sx="100000" sy="100000" kx="0" ky="0" algn="bl" rotWithShape="0" blurRad="63500" dist="25400" dir="2700000">
              <a:srgbClr val="000000">
                <a:alpha val="7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35040" y="1508760"/>
            <a:ext cx="2606040" cy="329184"/>
          </a:xfrm>
          <a:prstGeom prst="roundRect">
            <a:avLst>
              <a:gd name="adj" fmla="val 27778"/>
            </a:avLst>
          </a:prstGeom>
          <a:solidFill>
            <a:srgbClr val="357984"/>
          </a:solidFill>
          <a:ln w="12700">
            <a:solidFill>
              <a:srgbClr val="357984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1508760"/>
            <a:ext cx="24231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Actions Agreed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126480" y="1920240"/>
            <a:ext cx="242316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[Notes from this session]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B283A"/>
          </a:solidFill>
          <a:ln w="12700">
            <a:solidFill>
              <a:srgbClr val="0B283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 &amp; Close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6" name="Shape 4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91440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B28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Outputs from Today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65760" y="128016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[Summarise the 3–5 key outputs or decisions from the session]</a:t>
            </a:r>
            <a:endParaRPr lang="en-US" sz="13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1874520"/>
          <a:ext cx="8412480" cy="2468880"/>
        </p:xfrm>
        <a:graphic>
          <a:graphicData uri="http://schemas.openxmlformats.org/drawingml/2006/table">
            <a:tbl>
              <a:tblPr/>
              <a:tblGrid>
                <a:gridCol w="5303520"/>
                <a:gridCol w="1645920"/>
                <a:gridCol w="146304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Action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Owner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Due Date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283A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from workshop]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from workshop]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from workshop]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from workshop]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[Action from workshop]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[Name]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1A2B3C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[DD MMM]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080" cap="flat" cmpd="sng" algn="ctr">
                      <a:solidFill>
                        <a:srgbClr val="C8D8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7FB"/>
                    </a:solidFill>
                  </a:tcPr>
                </a:tc>
              </a:tr>
            </a:tbl>
          </a:graphicData>
        </a:graphic>
      </p:graphicFrame>
      <p:sp>
        <p:nvSpPr>
          <p:cNvPr id="10" name="Text 7"/>
          <p:cNvSpPr/>
          <p:nvPr/>
        </p:nvSpPr>
        <p:spPr>
          <a:xfrm>
            <a:off x="365760" y="4572000"/>
            <a:ext cx="8412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229A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Thank you for your time and input today.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365760" y="4892040"/>
            <a:ext cx="45720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PMO — openpmo.org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6949440" y="489204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5A6E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[DD MMM YYYY]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365760" y="4864608"/>
            <a:ext cx="8412480" cy="0"/>
          </a:xfrm>
          <a:prstGeom prst="line">
            <a:avLst/>
          </a:prstGeom>
          <a:noFill/>
          <a:ln w="6350">
            <a:solidFill>
              <a:srgbClr val="C8D8D0"/>
            </a:solidFill>
            <a:prstDash val="soli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Workshop Facilitation Guide</dc:title>
  <dc:subject>PptxGenJS Presentation</dc:subject>
  <dc:creator>Open PMO</dc:creator>
  <cp:lastModifiedBy>Open PMO</cp:lastModifiedBy>
  <cp:revision>1</cp:revision>
  <dcterms:created xsi:type="dcterms:W3CDTF">2026-06-28T07:32:43Z</dcterms:created>
  <dcterms:modified xsi:type="dcterms:W3CDTF">2026-06-28T07:32:43Z</dcterms:modified>
</cp:coreProperties>
</file>