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notesMasterIdLst>
    <p:notesMasterId r:id="rId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28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" cy="5143500"/>
          </a:xfrm>
          <a:prstGeom prst="rect">
            <a:avLst/>
          </a:prstGeom>
          <a:solidFill>
            <a:srgbClr val="229A81"/>
          </a:solidFill>
          <a:ln w="12700">
            <a:solidFill>
              <a:srgbClr val="229A8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457200"/>
            <a:ext cx="2011680" cy="292608"/>
          </a:xfrm>
          <a:prstGeom prst="roundRect">
            <a:avLst>
              <a:gd name="adj" fmla="val 18750"/>
            </a:avLst>
          </a:prstGeom>
          <a:solidFill>
            <a:srgbClr val="229A81"/>
          </a:solidFill>
          <a:ln w="12700">
            <a:solidFill>
              <a:srgbClr val="229A8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457200"/>
            <a:ext cx="2011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ANALYSIS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731520" y="1097280"/>
            <a:ext cx="768096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SIPOC Diagram</a:t>
            </a:r>
            <a:endParaRPr lang="en-US" sz="4000" dirty="0"/>
          </a:p>
        </p:txBody>
      </p:sp>
      <p:sp>
        <p:nvSpPr>
          <p:cNvPr id="6" name="Shape 4"/>
          <p:cNvSpPr/>
          <p:nvPr/>
        </p:nvSpPr>
        <p:spPr>
          <a:xfrm>
            <a:off x="731520" y="2834640"/>
            <a:ext cx="4572000" cy="0"/>
          </a:xfrm>
          <a:prstGeom prst="line">
            <a:avLst/>
          </a:prstGeom>
          <a:noFill/>
          <a:ln w="25400">
            <a:solidFill>
              <a:srgbClr val="229A8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297180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357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Suppliers · Inputs · Process · Outputs · Customers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731520" y="438912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29A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PMO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731520" y="466344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openpmo.org — Free PMO Resources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B283A"/>
          </a:solidFill>
          <a:ln w="12700">
            <a:solidFill>
              <a:srgbClr val="0B28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7315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SIPOC — Process Overview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65760" y="4892040"/>
            <a:ext cx="4572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PMO — openpmo.org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6949440" y="4892040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[DD MMM YYYY]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365760" y="4864608"/>
            <a:ext cx="8412480" cy="0"/>
          </a:xfrm>
          <a:prstGeom prst="line">
            <a:avLst/>
          </a:prstGeom>
          <a:noFill/>
          <a:ln w="6350">
            <a:solidFill>
              <a:srgbClr val="C8D8D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65760" y="914400"/>
            <a:ext cx="1572768" cy="502920"/>
          </a:xfrm>
          <a:prstGeom prst="roundRect">
            <a:avLst>
              <a:gd name="adj" fmla="val 14545"/>
            </a:avLst>
          </a:prstGeom>
          <a:solidFill>
            <a:srgbClr val="0B283A"/>
          </a:solidFill>
          <a:ln w="12700">
            <a:solidFill>
              <a:srgbClr val="0B28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1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365760" y="914400"/>
            <a:ext cx="157276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Suppliers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365760" y="457200"/>
            <a:ext cx="157276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spc="200" kern="0" dirty="0">
                <a:solidFill>
                  <a:srgbClr val="0B28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</a:t>
            </a:r>
            <a:endParaRPr lang="en-US" sz="2200" dirty="0"/>
          </a:p>
        </p:txBody>
      </p:sp>
      <p:sp>
        <p:nvSpPr>
          <p:cNvPr id="10" name="Shape 8"/>
          <p:cNvSpPr/>
          <p:nvPr/>
        </p:nvSpPr>
        <p:spPr>
          <a:xfrm>
            <a:off x="365760" y="1481328"/>
            <a:ext cx="1572768" cy="621792"/>
          </a:xfrm>
          <a:prstGeom prst="rect">
            <a:avLst/>
          </a:prstGeom>
          <a:solidFill>
            <a:srgbClr val="F4F7FB"/>
          </a:solidFill>
          <a:ln w="5080">
            <a:solidFill>
              <a:srgbClr val="C8D8D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11480" y="1499616"/>
            <a:ext cx="1481328" cy="58521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[Supplier 1]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365760" y="2139696"/>
            <a:ext cx="1572768" cy="621792"/>
          </a:xfrm>
          <a:prstGeom prst="rect">
            <a:avLst/>
          </a:prstGeom>
          <a:solidFill>
            <a:srgbClr val="FFFFFF"/>
          </a:solidFill>
          <a:ln w="5080">
            <a:solidFill>
              <a:srgbClr val="C8D8D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11480" y="2157984"/>
            <a:ext cx="1481328" cy="58521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[Supplier 2]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365760" y="2798064"/>
            <a:ext cx="1572768" cy="621792"/>
          </a:xfrm>
          <a:prstGeom prst="rect">
            <a:avLst/>
          </a:prstGeom>
          <a:solidFill>
            <a:srgbClr val="F4F7FB"/>
          </a:solidFill>
          <a:ln w="5080">
            <a:solidFill>
              <a:srgbClr val="C8D8D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11480" y="2816352"/>
            <a:ext cx="1481328" cy="58521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[Supplier 3]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365760" y="3456432"/>
            <a:ext cx="1572768" cy="621792"/>
          </a:xfrm>
          <a:prstGeom prst="rect">
            <a:avLst/>
          </a:prstGeom>
          <a:solidFill>
            <a:srgbClr val="FFFFFF"/>
          </a:solidFill>
          <a:ln w="5080">
            <a:solidFill>
              <a:srgbClr val="C8D8D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11480" y="3474720"/>
            <a:ext cx="1481328" cy="58521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[Supplier 4]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365760" y="4114800"/>
            <a:ext cx="1572768" cy="621792"/>
          </a:xfrm>
          <a:prstGeom prst="rect">
            <a:avLst/>
          </a:prstGeom>
          <a:solidFill>
            <a:srgbClr val="F4F7FB"/>
          </a:solidFill>
          <a:ln w="5080">
            <a:solidFill>
              <a:srgbClr val="C8D8D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11480" y="4133088"/>
            <a:ext cx="1481328" cy="58521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[Supplier 5]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1993392" y="914400"/>
            <a:ext cx="1572768" cy="502920"/>
          </a:xfrm>
          <a:prstGeom prst="roundRect">
            <a:avLst>
              <a:gd name="adj" fmla="val 14545"/>
            </a:avLst>
          </a:prstGeom>
          <a:solidFill>
            <a:srgbClr val="357984"/>
          </a:solidFill>
          <a:ln w="12700">
            <a:solidFill>
              <a:srgbClr val="357984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1993392" y="914400"/>
            <a:ext cx="157276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Inputs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1993392" y="457200"/>
            <a:ext cx="157276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spc="200" kern="0" dirty="0">
                <a:solidFill>
                  <a:srgbClr val="357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</a:t>
            </a:r>
            <a:endParaRPr lang="en-US" sz="2200" dirty="0"/>
          </a:p>
        </p:txBody>
      </p:sp>
      <p:sp>
        <p:nvSpPr>
          <p:cNvPr id="23" name="Shape 21"/>
          <p:cNvSpPr/>
          <p:nvPr/>
        </p:nvSpPr>
        <p:spPr>
          <a:xfrm>
            <a:off x="1993392" y="1481328"/>
            <a:ext cx="1572768" cy="621792"/>
          </a:xfrm>
          <a:prstGeom prst="rect">
            <a:avLst/>
          </a:prstGeom>
          <a:solidFill>
            <a:srgbClr val="F4F7FB"/>
          </a:solidFill>
          <a:ln w="5080">
            <a:solidFill>
              <a:srgbClr val="C8D8D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039112" y="1499616"/>
            <a:ext cx="1481328" cy="58521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[Input 1]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1993392" y="2139696"/>
            <a:ext cx="1572768" cy="621792"/>
          </a:xfrm>
          <a:prstGeom prst="rect">
            <a:avLst/>
          </a:prstGeom>
          <a:solidFill>
            <a:srgbClr val="FFFFFF"/>
          </a:solidFill>
          <a:ln w="5080">
            <a:solidFill>
              <a:srgbClr val="C8D8D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039112" y="2157984"/>
            <a:ext cx="1481328" cy="58521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[Input 2]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1993392" y="2798064"/>
            <a:ext cx="1572768" cy="621792"/>
          </a:xfrm>
          <a:prstGeom prst="rect">
            <a:avLst/>
          </a:prstGeom>
          <a:solidFill>
            <a:srgbClr val="F4F7FB"/>
          </a:solidFill>
          <a:ln w="5080">
            <a:solidFill>
              <a:srgbClr val="C8D8D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039112" y="2816352"/>
            <a:ext cx="1481328" cy="58521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[Input 3]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1993392" y="3456432"/>
            <a:ext cx="1572768" cy="621792"/>
          </a:xfrm>
          <a:prstGeom prst="rect">
            <a:avLst/>
          </a:prstGeom>
          <a:solidFill>
            <a:srgbClr val="FFFFFF"/>
          </a:solidFill>
          <a:ln w="5080">
            <a:solidFill>
              <a:srgbClr val="C8D8D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2039112" y="3474720"/>
            <a:ext cx="1481328" cy="58521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[Input 4]</a:t>
            </a:r>
            <a:endParaRPr lang="en-US" sz="950" dirty="0"/>
          </a:p>
        </p:txBody>
      </p:sp>
      <p:sp>
        <p:nvSpPr>
          <p:cNvPr id="31" name="Shape 29"/>
          <p:cNvSpPr/>
          <p:nvPr/>
        </p:nvSpPr>
        <p:spPr>
          <a:xfrm>
            <a:off x="1993392" y="4114800"/>
            <a:ext cx="1572768" cy="621792"/>
          </a:xfrm>
          <a:prstGeom prst="rect">
            <a:avLst/>
          </a:prstGeom>
          <a:solidFill>
            <a:srgbClr val="F4F7FB"/>
          </a:solidFill>
          <a:ln w="5080">
            <a:solidFill>
              <a:srgbClr val="C8D8D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2039112" y="4133088"/>
            <a:ext cx="1481328" cy="58521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[Input 5]</a:t>
            </a:r>
            <a:endParaRPr lang="en-US" sz="950" dirty="0"/>
          </a:p>
        </p:txBody>
      </p:sp>
      <p:sp>
        <p:nvSpPr>
          <p:cNvPr id="33" name="Shape 31"/>
          <p:cNvSpPr/>
          <p:nvPr/>
        </p:nvSpPr>
        <p:spPr>
          <a:xfrm>
            <a:off x="3621024" y="914400"/>
            <a:ext cx="1828800" cy="502920"/>
          </a:xfrm>
          <a:prstGeom prst="roundRect">
            <a:avLst>
              <a:gd name="adj" fmla="val 14545"/>
            </a:avLst>
          </a:prstGeom>
          <a:solidFill>
            <a:srgbClr val="229A81"/>
          </a:solidFill>
          <a:ln w="12700">
            <a:solidFill>
              <a:srgbClr val="229A81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10000"/>
              </a:srgbClr>
            </a:outerShdw>
          </a:effectLst>
        </p:spPr>
      </p:sp>
      <p:sp>
        <p:nvSpPr>
          <p:cNvPr id="34" name="Text 32"/>
          <p:cNvSpPr/>
          <p:nvPr/>
        </p:nvSpPr>
        <p:spPr>
          <a:xfrm>
            <a:off x="3621024" y="91440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3621024" y="457200"/>
            <a:ext cx="18288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spc="200" kern="0" dirty="0">
                <a:solidFill>
                  <a:srgbClr val="229A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</a:t>
            </a:r>
            <a:endParaRPr lang="en-US" sz="2200" dirty="0"/>
          </a:p>
        </p:txBody>
      </p:sp>
      <p:sp>
        <p:nvSpPr>
          <p:cNvPr id="36" name="Shape 34"/>
          <p:cNvSpPr/>
          <p:nvPr/>
        </p:nvSpPr>
        <p:spPr>
          <a:xfrm>
            <a:off x="3621024" y="1481328"/>
            <a:ext cx="1828800" cy="621792"/>
          </a:xfrm>
          <a:prstGeom prst="rect">
            <a:avLst/>
          </a:prstGeom>
          <a:solidFill>
            <a:srgbClr val="F4F7FB"/>
          </a:solidFill>
          <a:ln w="5080">
            <a:solidFill>
              <a:srgbClr val="C8D8D0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3666744" y="1499616"/>
            <a:ext cx="1737360" cy="58521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1: [Process step]</a:t>
            </a:r>
            <a:endParaRPr lang="en-US" sz="950" dirty="0"/>
          </a:p>
        </p:txBody>
      </p:sp>
      <p:sp>
        <p:nvSpPr>
          <p:cNvPr id="38" name="Shape 36"/>
          <p:cNvSpPr/>
          <p:nvPr/>
        </p:nvSpPr>
        <p:spPr>
          <a:xfrm>
            <a:off x="3621024" y="2139696"/>
            <a:ext cx="1828800" cy="621792"/>
          </a:xfrm>
          <a:prstGeom prst="rect">
            <a:avLst/>
          </a:prstGeom>
          <a:solidFill>
            <a:srgbClr val="FFFFFF"/>
          </a:solidFill>
          <a:ln w="5080">
            <a:solidFill>
              <a:srgbClr val="C8D8D0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3666744" y="2157984"/>
            <a:ext cx="1737360" cy="58521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2: [Process step]</a:t>
            </a:r>
            <a:endParaRPr lang="en-US" sz="950" dirty="0"/>
          </a:p>
        </p:txBody>
      </p:sp>
      <p:sp>
        <p:nvSpPr>
          <p:cNvPr id="40" name="Shape 38"/>
          <p:cNvSpPr/>
          <p:nvPr/>
        </p:nvSpPr>
        <p:spPr>
          <a:xfrm>
            <a:off x="3621024" y="2798064"/>
            <a:ext cx="1828800" cy="621792"/>
          </a:xfrm>
          <a:prstGeom prst="rect">
            <a:avLst/>
          </a:prstGeom>
          <a:solidFill>
            <a:srgbClr val="F4F7FB"/>
          </a:solidFill>
          <a:ln w="5080">
            <a:solidFill>
              <a:srgbClr val="C8D8D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3666744" y="2816352"/>
            <a:ext cx="1737360" cy="58521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3: [Process step]</a:t>
            </a:r>
            <a:endParaRPr lang="en-US" sz="950" dirty="0"/>
          </a:p>
        </p:txBody>
      </p:sp>
      <p:sp>
        <p:nvSpPr>
          <p:cNvPr id="42" name="Shape 40"/>
          <p:cNvSpPr/>
          <p:nvPr/>
        </p:nvSpPr>
        <p:spPr>
          <a:xfrm>
            <a:off x="3621024" y="3456432"/>
            <a:ext cx="1828800" cy="621792"/>
          </a:xfrm>
          <a:prstGeom prst="rect">
            <a:avLst/>
          </a:prstGeom>
          <a:solidFill>
            <a:srgbClr val="FFFFFF"/>
          </a:solidFill>
          <a:ln w="5080">
            <a:solidFill>
              <a:srgbClr val="C8D8D0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3666744" y="3474720"/>
            <a:ext cx="1737360" cy="58521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4: [Process step]</a:t>
            </a:r>
            <a:endParaRPr lang="en-US" sz="950" dirty="0"/>
          </a:p>
        </p:txBody>
      </p:sp>
      <p:sp>
        <p:nvSpPr>
          <p:cNvPr id="44" name="Shape 42"/>
          <p:cNvSpPr/>
          <p:nvPr/>
        </p:nvSpPr>
        <p:spPr>
          <a:xfrm>
            <a:off x="3621024" y="4114800"/>
            <a:ext cx="1828800" cy="621792"/>
          </a:xfrm>
          <a:prstGeom prst="rect">
            <a:avLst/>
          </a:prstGeom>
          <a:solidFill>
            <a:srgbClr val="F4F7FB"/>
          </a:solidFill>
          <a:ln w="5080">
            <a:solidFill>
              <a:srgbClr val="C8D8D0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3666744" y="4133088"/>
            <a:ext cx="1737360" cy="58521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5: [Process step]</a:t>
            </a:r>
            <a:endParaRPr lang="en-US" sz="950" dirty="0"/>
          </a:p>
        </p:txBody>
      </p:sp>
      <p:sp>
        <p:nvSpPr>
          <p:cNvPr id="46" name="Shape 44"/>
          <p:cNvSpPr/>
          <p:nvPr/>
        </p:nvSpPr>
        <p:spPr>
          <a:xfrm>
            <a:off x="5504688" y="914400"/>
            <a:ext cx="1572768" cy="502920"/>
          </a:xfrm>
          <a:prstGeom prst="roundRect">
            <a:avLst>
              <a:gd name="adj" fmla="val 14545"/>
            </a:avLst>
          </a:prstGeom>
          <a:solidFill>
            <a:srgbClr val="357984"/>
          </a:solidFill>
          <a:ln w="12700">
            <a:solidFill>
              <a:srgbClr val="357984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10000"/>
              </a:srgbClr>
            </a:outerShdw>
          </a:effectLst>
        </p:spPr>
      </p:sp>
      <p:sp>
        <p:nvSpPr>
          <p:cNvPr id="47" name="Text 45"/>
          <p:cNvSpPr/>
          <p:nvPr/>
        </p:nvSpPr>
        <p:spPr>
          <a:xfrm>
            <a:off x="5504688" y="914400"/>
            <a:ext cx="157276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Outputs</a:t>
            </a:r>
            <a:endParaRPr lang="en-US" sz="1400" dirty="0"/>
          </a:p>
        </p:txBody>
      </p:sp>
      <p:sp>
        <p:nvSpPr>
          <p:cNvPr id="48" name="Text 46"/>
          <p:cNvSpPr/>
          <p:nvPr/>
        </p:nvSpPr>
        <p:spPr>
          <a:xfrm>
            <a:off x="5504688" y="457200"/>
            <a:ext cx="157276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spc="200" kern="0" dirty="0">
                <a:solidFill>
                  <a:srgbClr val="357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</a:t>
            </a:r>
            <a:endParaRPr lang="en-US" sz="2200" dirty="0"/>
          </a:p>
        </p:txBody>
      </p:sp>
      <p:sp>
        <p:nvSpPr>
          <p:cNvPr id="49" name="Shape 47"/>
          <p:cNvSpPr/>
          <p:nvPr/>
        </p:nvSpPr>
        <p:spPr>
          <a:xfrm>
            <a:off x="5504688" y="1481328"/>
            <a:ext cx="1572768" cy="621792"/>
          </a:xfrm>
          <a:prstGeom prst="rect">
            <a:avLst/>
          </a:prstGeom>
          <a:solidFill>
            <a:srgbClr val="F4F7FB"/>
          </a:solidFill>
          <a:ln w="5080">
            <a:solidFill>
              <a:srgbClr val="C8D8D0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5550408" y="1499616"/>
            <a:ext cx="1481328" cy="58521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[Output 1]</a:t>
            </a:r>
            <a:endParaRPr lang="en-US" sz="950" dirty="0"/>
          </a:p>
        </p:txBody>
      </p:sp>
      <p:sp>
        <p:nvSpPr>
          <p:cNvPr id="51" name="Shape 49"/>
          <p:cNvSpPr/>
          <p:nvPr/>
        </p:nvSpPr>
        <p:spPr>
          <a:xfrm>
            <a:off x="5504688" y="2139696"/>
            <a:ext cx="1572768" cy="621792"/>
          </a:xfrm>
          <a:prstGeom prst="rect">
            <a:avLst/>
          </a:prstGeom>
          <a:solidFill>
            <a:srgbClr val="FFFFFF"/>
          </a:solidFill>
          <a:ln w="5080">
            <a:solidFill>
              <a:srgbClr val="C8D8D0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5550408" y="2157984"/>
            <a:ext cx="1481328" cy="58521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[Output 2]</a:t>
            </a:r>
            <a:endParaRPr lang="en-US" sz="950" dirty="0"/>
          </a:p>
        </p:txBody>
      </p:sp>
      <p:sp>
        <p:nvSpPr>
          <p:cNvPr id="53" name="Shape 51"/>
          <p:cNvSpPr/>
          <p:nvPr/>
        </p:nvSpPr>
        <p:spPr>
          <a:xfrm>
            <a:off x="5504688" y="2798064"/>
            <a:ext cx="1572768" cy="621792"/>
          </a:xfrm>
          <a:prstGeom prst="rect">
            <a:avLst/>
          </a:prstGeom>
          <a:solidFill>
            <a:srgbClr val="F4F7FB"/>
          </a:solidFill>
          <a:ln w="5080">
            <a:solidFill>
              <a:srgbClr val="C8D8D0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5550408" y="2816352"/>
            <a:ext cx="1481328" cy="58521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[Output 3]</a:t>
            </a:r>
            <a:endParaRPr lang="en-US" sz="950" dirty="0"/>
          </a:p>
        </p:txBody>
      </p:sp>
      <p:sp>
        <p:nvSpPr>
          <p:cNvPr id="55" name="Shape 53"/>
          <p:cNvSpPr/>
          <p:nvPr/>
        </p:nvSpPr>
        <p:spPr>
          <a:xfrm>
            <a:off x="5504688" y="3456432"/>
            <a:ext cx="1572768" cy="621792"/>
          </a:xfrm>
          <a:prstGeom prst="rect">
            <a:avLst/>
          </a:prstGeom>
          <a:solidFill>
            <a:srgbClr val="FFFFFF"/>
          </a:solidFill>
          <a:ln w="5080">
            <a:solidFill>
              <a:srgbClr val="C8D8D0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5550408" y="3474720"/>
            <a:ext cx="1481328" cy="58521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[Output 4]</a:t>
            </a:r>
            <a:endParaRPr lang="en-US" sz="950" dirty="0"/>
          </a:p>
        </p:txBody>
      </p:sp>
      <p:sp>
        <p:nvSpPr>
          <p:cNvPr id="57" name="Shape 55"/>
          <p:cNvSpPr/>
          <p:nvPr/>
        </p:nvSpPr>
        <p:spPr>
          <a:xfrm>
            <a:off x="5504688" y="4114800"/>
            <a:ext cx="1572768" cy="621792"/>
          </a:xfrm>
          <a:prstGeom prst="rect">
            <a:avLst/>
          </a:prstGeom>
          <a:solidFill>
            <a:srgbClr val="F4F7FB"/>
          </a:solidFill>
          <a:ln w="5080">
            <a:solidFill>
              <a:srgbClr val="C8D8D0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5550408" y="4133088"/>
            <a:ext cx="1481328" cy="58521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[Output 5]</a:t>
            </a:r>
            <a:endParaRPr lang="en-US" sz="950" dirty="0"/>
          </a:p>
        </p:txBody>
      </p:sp>
      <p:sp>
        <p:nvSpPr>
          <p:cNvPr id="59" name="Shape 57"/>
          <p:cNvSpPr/>
          <p:nvPr/>
        </p:nvSpPr>
        <p:spPr>
          <a:xfrm>
            <a:off x="7132320" y="914400"/>
            <a:ext cx="1572768" cy="502920"/>
          </a:xfrm>
          <a:prstGeom prst="roundRect">
            <a:avLst>
              <a:gd name="adj" fmla="val 14545"/>
            </a:avLst>
          </a:prstGeom>
          <a:solidFill>
            <a:srgbClr val="0B283A"/>
          </a:solidFill>
          <a:ln w="12700">
            <a:solidFill>
              <a:srgbClr val="0B28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10000"/>
              </a:srgbClr>
            </a:outerShdw>
          </a:effectLst>
        </p:spPr>
      </p:sp>
      <p:sp>
        <p:nvSpPr>
          <p:cNvPr id="60" name="Text 58"/>
          <p:cNvSpPr/>
          <p:nvPr/>
        </p:nvSpPr>
        <p:spPr>
          <a:xfrm>
            <a:off x="7132320" y="914400"/>
            <a:ext cx="157276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Customers</a:t>
            </a:r>
            <a:endParaRPr lang="en-US" sz="1400" dirty="0"/>
          </a:p>
        </p:txBody>
      </p:sp>
      <p:sp>
        <p:nvSpPr>
          <p:cNvPr id="61" name="Text 59"/>
          <p:cNvSpPr/>
          <p:nvPr/>
        </p:nvSpPr>
        <p:spPr>
          <a:xfrm>
            <a:off x="7132320" y="457200"/>
            <a:ext cx="157276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spc="200" kern="0" dirty="0">
                <a:solidFill>
                  <a:srgbClr val="0B28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</a:t>
            </a:r>
            <a:endParaRPr lang="en-US" sz="2200" dirty="0"/>
          </a:p>
        </p:txBody>
      </p:sp>
      <p:sp>
        <p:nvSpPr>
          <p:cNvPr id="62" name="Shape 60"/>
          <p:cNvSpPr/>
          <p:nvPr/>
        </p:nvSpPr>
        <p:spPr>
          <a:xfrm>
            <a:off x="7132320" y="1481328"/>
            <a:ext cx="1572768" cy="621792"/>
          </a:xfrm>
          <a:prstGeom prst="rect">
            <a:avLst/>
          </a:prstGeom>
          <a:solidFill>
            <a:srgbClr val="F4F7FB"/>
          </a:solidFill>
          <a:ln w="5080">
            <a:solidFill>
              <a:srgbClr val="C8D8D0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7178040" y="1499616"/>
            <a:ext cx="1481328" cy="58521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[Customer 1]</a:t>
            </a:r>
            <a:endParaRPr lang="en-US" sz="950" dirty="0"/>
          </a:p>
        </p:txBody>
      </p:sp>
      <p:sp>
        <p:nvSpPr>
          <p:cNvPr id="64" name="Shape 62"/>
          <p:cNvSpPr/>
          <p:nvPr/>
        </p:nvSpPr>
        <p:spPr>
          <a:xfrm>
            <a:off x="7132320" y="2139696"/>
            <a:ext cx="1572768" cy="621792"/>
          </a:xfrm>
          <a:prstGeom prst="rect">
            <a:avLst/>
          </a:prstGeom>
          <a:solidFill>
            <a:srgbClr val="FFFFFF"/>
          </a:solidFill>
          <a:ln w="5080">
            <a:solidFill>
              <a:srgbClr val="C8D8D0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7178040" y="2157984"/>
            <a:ext cx="1481328" cy="58521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[Customer 2]</a:t>
            </a:r>
            <a:endParaRPr lang="en-US" sz="950" dirty="0"/>
          </a:p>
        </p:txBody>
      </p:sp>
      <p:sp>
        <p:nvSpPr>
          <p:cNvPr id="66" name="Shape 64"/>
          <p:cNvSpPr/>
          <p:nvPr/>
        </p:nvSpPr>
        <p:spPr>
          <a:xfrm>
            <a:off x="7132320" y="2798064"/>
            <a:ext cx="1572768" cy="621792"/>
          </a:xfrm>
          <a:prstGeom prst="rect">
            <a:avLst/>
          </a:prstGeom>
          <a:solidFill>
            <a:srgbClr val="F4F7FB"/>
          </a:solidFill>
          <a:ln w="5080">
            <a:solidFill>
              <a:srgbClr val="C8D8D0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7178040" y="2816352"/>
            <a:ext cx="1481328" cy="58521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[Customer 3]</a:t>
            </a:r>
            <a:endParaRPr lang="en-US" sz="950" dirty="0"/>
          </a:p>
        </p:txBody>
      </p:sp>
      <p:sp>
        <p:nvSpPr>
          <p:cNvPr id="68" name="Shape 66"/>
          <p:cNvSpPr/>
          <p:nvPr/>
        </p:nvSpPr>
        <p:spPr>
          <a:xfrm>
            <a:off x="7132320" y="3456432"/>
            <a:ext cx="1572768" cy="621792"/>
          </a:xfrm>
          <a:prstGeom prst="rect">
            <a:avLst/>
          </a:prstGeom>
          <a:solidFill>
            <a:srgbClr val="FFFFFF"/>
          </a:solidFill>
          <a:ln w="5080">
            <a:solidFill>
              <a:srgbClr val="C8D8D0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7178040" y="3474720"/>
            <a:ext cx="1481328" cy="58521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[Customer 4]</a:t>
            </a:r>
            <a:endParaRPr lang="en-US" sz="950" dirty="0"/>
          </a:p>
        </p:txBody>
      </p:sp>
      <p:sp>
        <p:nvSpPr>
          <p:cNvPr id="70" name="Shape 68"/>
          <p:cNvSpPr/>
          <p:nvPr/>
        </p:nvSpPr>
        <p:spPr>
          <a:xfrm>
            <a:off x="7132320" y="4114800"/>
            <a:ext cx="1572768" cy="621792"/>
          </a:xfrm>
          <a:prstGeom prst="rect">
            <a:avLst/>
          </a:prstGeom>
          <a:solidFill>
            <a:srgbClr val="F4F7FB"/>
          </a:solidFill>
          <a:ln w="5080">
            <a:solidFill>
              <a:srgbClr val="C8D8D0"/>
            </a:solidFill>
            <a:prstDash val="solid"/>
          </a:ln>
        </p:spPr>
      </p:sp>
      <p:sp>
        <p:nvSpPr>
          <p:cNvPr id="71" name="Text 69"/>
          <p:cNvSpPr/>
          <p:nvPr/>
        </p:nvSpPr>
        <p:spPr>
          <a:xfrm>
            <a:off x="7178040" y="4133088"/>
            <a:ext cx="1481328" cy="58521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[Customer 5]</a:t>
            </a:r>
            <a:endParaRPr lang="en-US" sz="950" dirty="0"/>
          </a:p>
        </p:txBody>
      </p:sp>
      <p:sp>
        <p:nvSpPr>
          <p:cNvPr id="72" name="Shape 70"/>
          <p:cNvSpPr/>
          <p:nvPr/>
        </p:nvSpPr>
        <p:spPr>
          <a:xfrm>
            <a:off x="1938528" y="1161288"/>
            <a:ext cx="0" cy="0"/>
          </a:xfrm>
          <a:prstGeom prst="line">
            <a:avLst/>
          </a:prstGeom>
          <a:noFill/>
          <a:ln w="12700">
            <a:solidFill>
              <a:srgbClr val="0B283A"/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3566160" y="1161288"/>
            <a:ext cx="0" cy="0"/>
          </a:xfrm>
          <a:prstGeom prst="line">
            <a:avLst/>
          </a:prstGeom>
          <a:noFill/>
          <a:ln w="12700">
            <a:solidFill>
              <a:srgbClr val="357984"/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5394960" y="1161288"/>
            <a:ext cx="0" cy="0"/>
          </a:xfrm>
          <a:prstGeom prst="line">
            <a:avLst/>
          </a:prstGeom>
          <a:noFill/>
          <a:ln w="12700">
            <a:solidFill>
              <a:srgbClr val="229A81"/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7022592" y="1161288"/>
            <a:ext cx="0" cy="0"/>
          </a:xfrm>
          <a:prstGeom prst="line">
            <a:avLst/>
          </a:prstGeom>
          <a:noFill/>
          <a:ln w="12700">
            <a:solidFill>
              <a:srgbClr val="357984"/>
            </a:solidFill>
            <a:prstDash val="solid"/>
          </a:ln>
        </p:spPr>
      </p:sp>
      <p:sp>
        <p:nvSpPr>
          <p:cNvPr id="76" name="Text 74"/>
          <p:cNvSpPr/>
          <p:nvPr/>
        </p:nvSpPr>
        <p:spPr>
          <a:xfrm>
            <a:off x="3383280" y="457200"/>
            <a:ext cx="21945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[Process Name]</a:t>
            </a:r>
            <a:endParaRPr lang="en-US" sz="1100" dirty="0"/>
          </a:p>
        </p:txBody>
      </p:sp>
      <p:sp>
        <p:nvSpPr>
          <p:cNvPr id="77" name="Text 75"/>
          <p:cNvSpPr/>
          <p:nvPr/>
        </p:nvSpPr>
        <p:spPr>
          <a:xfrm>
            <a:off x="365760" y="4754880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scope: [Brief description of the process being mapped]</a:t>
            </a:r>
            <a:endParaRPr lang="en-US" sz="900" dirty="0"/>
          </a:p>
        </p:txBody>
      </p:sp>
      <p:sp>
        <p:nvSpPr>
          <p:cNvPr id="78" name="Text 76"/>
          <p:cNvSpPr/>
          <p:nvPr/>
        </p:nvSpPr>
        <p:spPr>
          <a:xfrm>
            <a:off x="365760" y="4892040"/>
            <a:ext cx="4572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PMO — openpmo.org</a:t>
            </a:r>
            <a:endParaRPr lang="en-US" sz="800" dirty="0"/>
          </a:p>
        </p:txBody>
      </p:sp>
      <p:sp>
        <p:nvSpPr>
          <p:cNvPr id="79" name="Text 77"/>
          <p:cNvSpPr/>
          <p:nvPr/>
        </p:nvSpPr>
        <p:spPr>
          <a:xfrm>
            <a:off x="6949440" y="4892040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[DD MMM YYYY]</a:t>
            </a:r>
            <a:endParaRPr lang="en-US" sz="800" dirty="0"/>
          </a:p>
        </p:txBody>
      </p:sp>
      <p:sp>
        <p:nvSpPr>
          <p:cNvPr id="80" name="Shape 78"/>
          <p:cNvSpPr/>
          <p:nvPr/>
        </p:nvSpPr>
        <p:spPr>
          <a:xfrm>
            <a:off x="365760" y="4864608"/>
            <a:ext cx="8412480" cy="0"/>
          </a:xfrm>
          <a:prstGeom prst="line">
            <a:avLst/>
          </a:prstGeom>
          <a:noFill/>
          <a:ln w="6350">
            <a:solidFill>
              <a:srgbClr val="C8D8D0"/>
            </a:solidFill>
            <a:prstDash val="solid"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Slide 1</vt:lpstr>
      <vt:lpstr>Slide 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SIPOC Diagram</dc:title>
  <dc:subject>PptxGenJS Presentation</dc:subject>
  <dc:creator>Open PMO</dc:creator>
  <cp:lastModifiedBy>Open PMO</cp:lastModifiedBy>
  <cp:revision>1</cp:revision>
  <dcterms:created xsi:type="dcterms:W3CDTF">2026-06-28T07:32:43Z</dcterms:created>
  <dcterms:modified xsi:type="dcterms:W3CDTF">2026-06-28T07:32:43Z</dcterms:modified>
</cp:coreProperties>
</file>