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8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457200"/>
            <a:ext cx="2011680" cy="292608"/>
          </a:xfrm>
          <a:prstGeom prst="roundRect">
            <a:avLst>
              <a:gd name="adj" fmla="val 18750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4572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PMO GOVERNANCE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 Status Report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4572000" cy="0"/>
          </a:xfrm>
          <a:prstGeom prst="line">
            <a:avLst/>
          </a:prstGeom>
          <a:noFill/>
          <a:ln w="25400">
            <a:solidFill>
              <a:srgbClr val="229A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971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summary for senior leadership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6634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openpmo.org — Free PMO Resources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 Summary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315200" y="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[Month YYYY]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914400"/>
            <a:ext cx="2560320" cy="1005840"/>
          </a:xfrm>
          <a:prstGeom prst="roundRect">
            <a:avLst>
              <a:gd name="adj" fmla="val 9091"/>
            </a:avLst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9875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65760" y="1481328"/>
            <a:ext cx="25603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Projects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0" y="914400"/>
            <a:ext cx="2560320" cy="1005840"/>
          </a:xfrm>
          <a:prstGeom prst="roundRect">
            <a:avLst>
              <a:gd name="adj" fmla="val 9091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0" y="9875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200400" y="1481328"/>
            <a:ext cx="25603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914400"/>
            <a:ext cx="2560320" cy="1005840"/>
          </a:xfrm>
          <a:prstGeom prst="roundRect">
            <a:avLst>
              <a:gd name="adj" fmla="val 9091"/>
            </a:avLst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035040" y="9875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035040" y="1481328"/>
            <a:ext cx="25603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286000"/>
            <a:ext cx="2560320" cy="1005840"/>
          </a:xfrm>
          <a:prstGeom prst="roundRect">
            <a:avLst>
              <a:gd name="adj" fmla="val 9091"/>
            </a:avLst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65760" y="23591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365760" y="2852928"/>
            <a:ext cx="25603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0" y="2286000"/>
            <a:ext cx="2560320" cy="1005840"/>
          </a:xfrm>
          <a:prstGeom prst="roundRect">
            <a:avLst>
              <a:gd name="adj" fmla="val 9091"/>
            </a:avLst>
          </a:prstGeom>
          <a:solidFill>
            <a:srgbClr val="357984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0" y="23591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67%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200400" y="2852928"/>
            <a:ext cx="25603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Used (YTD)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035040" y="2286000"/>
            <a:ext cx="2560320" cy="1005840"/>
          </a:xfrm>
          <a:prstGeom prst="roundRect">
            <a:avLst>
              <a:gd name="adj" fmla="val 9091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035040" y="23591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82%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6035040" y="2852928"/>
            <a:ext cx="25603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 On Track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65760" y="3429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Period Highlights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65760" y="374904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[Key portfolio achievement this period]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[Strategic milestone reached]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[Issue resolved or risk mitigated]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Status Summary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60120"/>
          <a:ext cx="8412480" cy="3703320"/>
        </p:xfrm>
        <a:graphic>
          <a:graphicData uri="http://schemas.openxmlformats.org/drawingml/2006/table">
            <a:tbl>
              <a:tblPr/>
              <a:tblGrid>
                <a:gridCol w="2011680"/>
                <a:gridCol w="1097280"/>
                <a:gridCol w="731520"/>
                <a:gridCol w="731520"/>
                <a:gridCol w="1097280"/>
                <a:gridCol w="2743200"/>
              </a:tblGrid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Project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Sponsor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Budget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Schedule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 Action / Decision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 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£[nnn]k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or 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Risks &amp; Issues Across the Portfolio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60120"/>
          <a:ext cx="8412480" cy="2286000"/>
        </p:xfrm>
        <a:graphic>
          <a:graphicData uri="http://schemas.openxmlformats.org/drawingml/2006/table">
            <a:tbl>
              <a:tblPr/>
              <a:tblGrid>
                <a:gridCol w="365760"/>
                <a:gridCol w="1463040"/>
                <a:gridCol w="2743200"/>
                <a:gridCol w="731520"/>
                <a:gridCol w="1280160"/>
                <a:gridCol w="182880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#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Project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 / Issue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Action &amp; Due Date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or issue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or issue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or issue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or issue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[Risk or issue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338328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 Required from Leadership</a:t>
            </a:r>
            <a:endParaRPr lang="en-US" sz="140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3749040"/>
          <a:ext cx="8412480" cy="1005840"/>
        </p:xfrm>
        <a:graphic>
          <a:graphicData uri="http://schemas.openxmlformats.org/drawingml/2006/table">
            <a:tbl>
              <a:tblPr/>
              <a:tblGrid>
                <a:gridCol w="5120640"/>
                <a:gridCol w="1828800"/>
                <a:gridCol w="146304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Decision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798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Project / Area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798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Required By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798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[Project]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11" name="Text 7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12" name="Shape 8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Portfolio Status Report</dc:title>
  <dc:subject>PptxGenJS Presentation</dc:subject>
  <dc:creator>Open PMO</dc:creator>
  <cp:lastModifiedBy>Open PMO</cp:lastModifiedBy>
  <cp:revision>1</cp:revision>
  <dcterms:created xsi:type="dcterms:W3CDTF">2026-06-28T07:32:43Z</dcterms:created>
  <dcterms:modified xsi:type="dcterms:W3CDTF">2026-06-28T07:32:43Z</dcterms:modified>
</cp:coreProperties>
</file>