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8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457200"/>
            <a:ext cx="2011680" cy="292608"/>
          </a:xfrm>
          <a:prstGeom prst="roundRect">
            <a:avLst>
              <a:gd name="adj" fmla="val 18750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4572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MANAGEMENT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Status Report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4572000" cy="0"/>
          </a:xfrm>
          <a:prstGeom prst="line">
            <a:avLst/>
          </a:prstGeom>
          <a:noFill/>
          <a:ln w="25400">
            <a:solidFill>
              <a:srgbClr val="229A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971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progress and exception report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6634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openpmo.org — Free PMO Resources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Status at a Glance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315200" y="0"/>
            <a:ext cx="1645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OVERALL STATUS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58000" y="91440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858000" y="91440"/>
            <a:ext cx="19202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🟢  ON TRACK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Project: </a:t>
            </a:r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[Project Name]</a:t>
            </a:r>
            <a:pPr indent="0" marL="0">
              <a:buNone/>
            </a:pPr>
            <a:r>
              <a:rPr lang="en-US" sz="1100" dirty="0">
                <a:solidFill>
                  <a:srgbClr val="C8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|   </a:t>
            </a:r>
            <a:pPr indent="0" marL="0">
              <a:buNone/>
            </a:pPr>
            <a:r>
              <a:rPr lang="en-US" sz="11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#: </a:t>
            </a:r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[001]</a:t>
            </a:r>
            <a:pPr indent="0" marL="0">
              <a:buNone/>
            </a:pPr>
            <a:r>
              <a:rPr lang="en-US" sz="1100" dirty="0">
                <a:solidFill>
                  <a:srgbClr val="C8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|   </a:t>
            </a:r>
            <a:pPr indent="0" marL="0">
              <a:buNone/>
            </a:pPr>
            <a:r>
              <a:rPr lang="en-US" sz="1100" b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Period: </a:t>
            </a:r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MMM] – [DD MMM YYYY]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88720"/>
          <a:ext cx="8412480" cy="2926080"/>
        </p:xfrm>
        <a:graphic>
          <a:graphicData uri="http://schemas.openxmlformats.org/drawingml/2006/table">
            <a:tbl>
              <a:tblPr/>
              <a:tblGrid>
                <a:gridCol w="2926080"/>
                <a:gridCol w="1097280"/>
                <a:gridCol w="43891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Area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Status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Commentary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Overall Project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29A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Green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[Commentary]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Schedule / Timeline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29A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Green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[Commentary]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Budget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[Commentary]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Resources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29A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Green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[Commentary]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Risks &amp; Issues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[Commentary]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Stakeholder Engagement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229A8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Green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[Commentary]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 &amp; This Week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14400"/>
            <a:ext cx="8412480" cy="1051560"/>
          </a:xfrm>
          <a:prstGeom prst="rect">
            <a:avLst/>
          </a:prstGeom>
          <a:solidFill>
            <a:srgbClr val="E8F5F0"/>
          </a:solidFill>
          <a:ln w="10160">
            <a:solidFill>
              <a:srgbClr val="229A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9326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120700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[2–3 sentences for senior stakeholders. What is the headline message this week?]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103120"/>
            <a:ext cx="4023360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03120"/>
            <a:ext cx="4023360" cy="292608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" y="211226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 This Week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" y="2432304"/>
            <a:ext cx="3803904" cy="2066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[Achievement / milestone completed]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[Decision made or approved]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[Deliverable progressed or signed off]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[Key meeting held]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2103120"/>
            <a:ext cx="4023360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2103120"/>
            <a:ext cx="4023360" cy="292608"/>
          </a:xfrm>
          <a:prstGeom prst="rect">
            <a:avLst/>
          </a:prstGeom>
          <a:solidFill>
            <a:srgbClr val="357984"/>
          </a:solidFill>
          <a:ln w="12700">
            <a:solidFill>
              <a:srgbClr val="35798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64608" y="211226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Planned Next Week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64608" y="2432304"/>
            <a:ext cx="3803904" cy="2066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[Planned delivery / activity]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[Meeting or workshop]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[Decision or approval needed]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 [Milestone target]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Risks, Issues &amp; Decisions Required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60120"/>
          <a:ext cx="8412480" cy="2011680"/>
        </p:xfrm>
        <a:graphic>
          <a:graphicData uri="http://schemas.openxmlformats.org/drawingml/2006/table">
            <a:tbl>
              <a:tblPr/>
              <a:tblGrid>
                <a:gridCol w="365760"/>
                <a:gridCol w="731520"/>
                <a:gridCol w="2926080"/>
                <a:gridCol w="731520"/>
                <a:gridCol w="1280160"/>
                <a:gridCol w="237744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#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Type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Description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RAG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Action / Due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Risk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Issue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E8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Issue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[Description]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D9770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Amber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[Owner]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— 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31546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 Required</a:t>
            </a:r>
            <a:endParaRPr lang="en-US" sz="1400" dirty="0"/>
          </a:p>
        </p:txBody>
      </p:sp>
      <p:graphicFrame>
        <p:nvGraphicFramePr>
          <p:cNvPr id="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3474720"/>
          <a:ext cx="8412480" cy="1097280"/>
        </p:xfrm>
        <a:graphic>
          <a:graphicData uri="http://schemas.openxmlformats.org/drawingml/2006/table">
            <a:tbl>
              <a:tblPr/>
              <a:tblGrid>
                <a:gridCol w="5029200"/>
                <a:gridCol w="1737360"/>
                <a:gridCol w="164592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Decision Required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798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Decision Maker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798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By When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7984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 / Role]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[Decision needed]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 / Role]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11" name="Text 7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12" name="Shape 8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Status Report</dc:title>
  <dc:subject>PptxGenJS Presentation</dc:subject>
  <dc:creator>Open PMO</dc:creator>
  <cp:lastModifiedBy>Open PMO</cp:lastModifiedBy>
  <cp:revision>1</cp:revision>
  <dcterms:created xsi:type="dcterms:W3CDTF">2026-06-28T07:32:43Z</dcterms:created>
  <dcterms:modified xsi:type="dcterms:W3CDTF">2026-06-28T07:32:43Z</dcterms:modified>
</cp:coreProperties>
</file>